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27"/>
  </p:notesMasterIdLst>
  <p:handoutMasterIdLst>
    <p:handoutMasterId r:id="rId28"/>
  </p:handoutMasterIdLst>
  <p:sldIdLst>
    <p:sldId id="258" r:id="rId3"/>
    <p:sldId id="772" r:id="rId4"/>
    <p:sldId id="794" r:id="rId5"/>
    <p:sldId id="803" r:id="rId6"/>
    <p:sldId id="804" r:id="rId7"/>
    <p:sldId id="805" r:id="rId8"/>
    <p:sldId id="806" r:id="rId9"/>
    <p:sldId id="807" r:id="rId10"/>
    <p:sldId id="808" r:id="rId11"/>
    <p:sldId id="809" r:id="rId12"/>
    <p:sldId id="810" r:id="rId13"/>
    <p:sldId id="811" r:id="rId14"/>
    <p:sldId id="812" r:id="rId15"/>
    <p:sldId id="813" r:id="rId16"/>
    <p:sldId id="814" r:id="rId17"/>
    <p:sldId id="815" r:id="rId18"/>
    <p:sldId id="816" r:id="rId19"/>
    <p:sldId id="817" r:id="rId20"/>
    <p:sldId id="820" r:id="rId21"/>
    <p:sldId id="821" r:id="rId22"/>
    <p:sldId id="822" r:id="rId23"/>
    <p:sldId id="823" r:id="rId24"/>
    <p:sldId id="824" r:id="rId25"/>
    <p:sldId id="825" r:id="rId2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07" autoAdjust="0"/>
    <p:restoredTop sz="71919" autoAdjust="0"/>
  </p:normalViewPr>
  <p:slideViewPr>
    <p:cSldViewPr>
      <p:cViewPr varScale="1">
        <p:scale>
          <a:sx n="77" d="100"/>
          <a:sy n="77" d="100"/>
        </p:scale>
        <p:origin x="1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22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80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848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09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9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26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91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66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98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748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17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04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115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1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73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48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24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820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50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07EDD67F-C2A0-0E41-883A-A957B1C8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ptgemap.png">
            <a:extLst>
              <a:ext uri="{FF2B5EF4-FFF2-40B4-BE49-F238E27FC236}">
                <a16:creationId xmlns:a16="http://schemas.microsoft.com/office/drawing/2014/main" id="{CB7212F8-82AE-D245-B769-C1B1F0C7F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" y="-2771"/>
            <a:ext cx="9175115" cy="693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Internet</a:t>
            </a:r>
          </a:p>
        </p:txBody>
      </p:sp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Llegada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desordenada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384ED2-B8A9-9F41-A3F6-896FCDD52665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9EB257DF-88CC-2545-82FF-563F3CCC8EE9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70BCB0-D745-EB41-BB34-298FD80F7760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DA284-047D-9B44-906E-143E06BC1515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7EA32E41-AEFA-5E48-A632-38A641D40ABD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2E39BC-6BCA-D945-8519-160CD847A9F4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FC66FD-EC2B-F74D-A897-4FC0E5055293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C5207CE-E85D-134B-AD15-83355FAB89F4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47C0DF-12D6-8549-84E1-D1E486611ACD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8F2441B8-F745-AF4E-86F2-836363FD1044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0FC1B-F1CE-CF46-81CE-2A221E5180D3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C9F52B-3C7C-7847-8079-D08E403CBC0C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6FABD0-BF18-BD4E-8F7E-9D11E5EBAAD3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F35A97-C00D-7044-89A8-BE82B80328E8}"/>
              </a:ext>
            </a:extLst>
          </p:cNvPr>
          <p:cNvGrpSpPr/>
          <p:nvPr/>
        </p:nvGrpSpPr>
        <p:grpSpPr>
          <a:xfrm>
            <a:off x="566923" y="334957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72FCC4-05B2-8A4A-AA11-3F7D59755908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75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905B03-A60E-0649-B0B0-D93E785EC245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3D65E6-C8D1-9F4B-BCF7-91D5631245CB}"/>
              </a:ext>
            </a:extLst>
          </p:cNvPr>
          <p:cNvGrpSpPr/>
          <p:nvPr/>
        </p:nvGrpSpPr>
        <p:grpSpPr>
          <a:xfrm>
            <a:off x="565188" y="335421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5E838C-E099-EC4D-BA56-4838EDD925AC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25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35C013-EB12-084C-B2C0-8AD086A30589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3" name="Picture 22" descr="comp2.pdf">
            <a:extLst>
              <a:ext uri="{FF2B5EF4-FFF2-40B4-BE49-F238E27FC236}">
                <a16:creationId xmlns:a16="http://schemas.microsoft.com/office/drawing/2014/main" id="{F6EA378D-FBAA-0B43-8D24-1C6DF33AA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Duplicación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E7B888-E1ED-8A42-8DBC-262CED6118A9}"/>
              </a:ext>
            </a:extLst>
          </p:cNvPr>
          <p:cNvGrpSpPr/>
          <p:nvPr/>
        </p:nvGrpSpPr>
        <p:grpSpPr>
          <a:xfrm>
            <a:off x="1066800" y="3364934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A05A1FDD-1BF3-D649-83BE-47E0BE2B0464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9C295B-A65D-2B4B-BCE3-3BD6A58D693B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0A3300-5ED1-8840-9C8C-C533C6DAF7C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99766B6C-CD47-8F4F-BB28-5792C036786F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84D7BF-8A8C-034B-BE2F-5A8A81FDC167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864D46-6C63-9C42-A8F0-8071063C386E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E27DF569-247F-0949-A8B8-2E503CF85514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9BEC11-5059-FB4E-8F7C-32C541F4DD81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E5C704FB-DE33-9440-8830-982BADEBB1F2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CBECC4-A89A-C340-9293-B9FE2B4420C7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D3E8AA-A344-144D-88A3-6AFF240ACBE0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5BA101-85C5-F440-B857-66C46D25F8E5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48C48-14BC-AE4A-B8AA-A2CB300B7E0C}"/>
              </a:ext>
            </a:extLst>
          </p:cNvPr>
          <p:cNvGrpSpPr/>
          <p:nvPr/>
        </p:nvGrpSpPr>
        <p:grpSpPr>
          <a:xfrm>
            <a:off x="575930" y="332457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41394B-2578-264D-B53B-7FF4E8BFDED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570BC8-D879-034E-84C2-18FF772965FC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01F0B0-3344-144F-A527-05DDE4187CD2}"/>
              </a:ext>
            </a:extLst>
          </p:cNvPr>
          <p:cNvGrpSpPr/>
          <p:nvPr/>
        </p:nvGrpSpPr>
        <p:grpSpPr>
          <a:xfrm>
            <a:off x="2148855" y="332457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C0D854-E872-9D42-A79F-A9D2840E79E3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 err="1">
                  <a:solidFill>
                    <a:srgbClr val="C82506"/>
                  </a:solidFill>
                </a:rPr>
                <a:t>Datos</a:t>
              </a:r>
              <a:endParaRPr lang="en-US" sz="1238" dirty="0">
                <a:solidFill>
                  <a:srgbClr val="C82506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75F31-B473-C042-A1BA-BF205F826662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5B53AF77-815D-FC48-B598-68D47DEA7A6C}"/>
              </a:ext>
            </a:extLst>
          </p:cNvPr>
          <p:cNvSpPr/>
          <p:nvPr/>
        </p:nvSpPr>
        <p:spPr>
          <a:xfrm>
            <a:off x="1460033" y="2743200"/>
            <a:ext cx="2294285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800" dirty="0" err="1">
                <a:solidFill>
                  <a:srgbClr val="FFFF00"/>
                </a:solidFill>
              </a:rPr>
              <a:t>Duplicado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24" name="Picture 23" descr="comp2.pdf">
            <a:extLst>
              <a:ext uri="{FF2B5EF4-FFF2-40B4-BE49-F238E27FC236}">
                <a16:creationId xmlns:a16="http://schemas.microsoft.com/office/drawing/2014/main" id="{DBBF17F2-720D-474F-B843-A65C0A9C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8766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Pérdida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02B7E1-E844-244D-AE40-7CB1BD8DBD2D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950498D-B896-334E-B28E-E25194A32C29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771EED-BCC0-FE4C-A2BB-D6A8C629B40E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E6CF8-427A-8645-BA11-B239D147EDD1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FB6C7120-A1F1-6348-936B-CF948DC37BD1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879568-0072-8D49-B0EA-C175988378D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2FD405-F1A2-C147-8C4B-85093AC0100D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B3E4DDDB-CD45-8F4E-B7E4-70402668560E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5E6192-FD51-9949-9537-02564082F29F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60A8A826-4850-5249-8145-70AC8485AC2F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BA0939-9659-FE4E-AB46-3597379704CB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B640B3-3D43-AF40-9CB7-150C2C2FA29F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7A96A6-75C4-5245-BE90-DAC90C0DB953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10AF36-FF15-DB43-8062-E958B61A7DF2}"/>
              </a:ext>
            </a:extLst>
          </p:cNvPr>
          <p:cNvGrpSpPr/>
          <p:nvPr/>
        </p:nvGrpSpPr>
        <p:grpSpPr>
          <a:xfrm>
            <a:off x="584690" y="344090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7C667D-52EE-AC48-B3CD-7A63C0AE4E6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58A5E-9304-1048-AE2E-D2C4012F02ED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462DBE-D61B-4A40-BF5A-3D69794E3D8A}"/>
              </a:ext>
            </a:extLst>
          </p:cNvPr>
          <p:cNvGrpSpPr/>
          <p:nvPr/>
        </p:nvGrpSpPr>
        <p:grpSpPr>
          <a:xfrm>
            <a:off x="566386" y="344090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699332-2069-514C-A50C-27E052135FF6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CC359D-0B69-5749-BE13-07992172B322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6E5D35A7-6AAF-1B4A-9A3D-4C40EAA1CE7F}"/>
              </a:ext>
            </a:extLst>
          </p:cNvPr>
          <p:cNvSpPr/>
          <p:nvPr/>
        </p:nvSpPr>
        <p:spPr>
          <a:xfrm>
            <a:off x="5942836" y="3785421"/>
            <a:ext cx="1266858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350" dirty="0" err="1">
                <a:solidFill>
                  <a:srgbClr val="FFFF00"/>
                </a:solidFill>
              </a:rPr>
              <a:t>Lleno</a:t>
            </a:r>
            <a:endParaRPr lang="en-US" sz="1350" dirty="0">
              <a:solidFill>
                <a:srgbClr val="FFFF00"/>
              </a:solidFill>
            </a:endParaRPr>
          </a:p>
        </p:txBody>
      </p:sp>
      <p:pic>
        <p:nvPicPr>
          <p:cNvPr id="24" name="Picture 23" descr="comp2.pdf">
            <a:extLst>
              <a:ext uri="{FF2B5EF4-FFF2-40B4-BE49-F238E27FC236}">
                <a16:creationId xmlns:a16="http://schemas.microsoft.com/office/drawing/2014/main" id="{F6206723-95FC-8649-A84B-590D541F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A05E87-2BBC-104A-B29F-D7B6C97662AC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¿</a:t>
            </a:r>
            <a:r>
              <a:rPr lang="en-US" sz="6000" kern="0" dirty="0" err="1"/>
              <a:t>Cómo</a:t>
            </a:r>
            <a:r>
              <a:rPr lang="en-US" sz="6000" kern="0" dirty="0"/>
              <a:t> se </a:t>
            </a:r>
            <a:r>
              <a:rPr lang="en-US" sz="6000" kern="0" dirty="0" err="1"/>
              <a:t>comunican</a:t>
            </a:r>
            <a:r>
              <a:rPr lang="en-US" sz="6000" kern="0" dirty="0"/>
              <a:t> </a:t>
            </a:r>
            <a:r>
              <a:rPr lang="en-US" sz="6000" kern="0" dirty="0" err="1"/>
              <a:t>tu</a:t>
            </a:r>
            <a:r>
              <a:rPr lang="en-US" sz="6000" kern="0" dirty="0"/>
              <a:t> </a:t>
            </a:r>
            <a:r>
              <a:rPr lang="en-US" sz="6000" kern="0" dirty="0" err="1"/>
              <a:t>celular</a:t>
            </a:r>
            <a:r>
              <a:rPr lang="en-US" sz="6000" kern="0" dirty="0"/>
              <a:t> y Facebook?</a:t>
            </a:r>
          </a:p>
        </p:txBody>
      </p:sp>
    </p:spTree>
    <p:extLst>
      <p:ext uri="{BB962C8B-B14F-4D97-AF65-F5344CB8AC3E}">
        <p14:creationId xmlns:p14="http://schemas.microsoft.com/office/powerpoint/2010/main" val="1739386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A05E87-2BBC-104A-B29F-D7B6C97662AC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Un </a:t>
            </a:r>
            <a:r>
              <a:rPr lang="en-US" sz="6000" kern="0" dirty="0" err="1"/>
              <a:t>programa</a:t>
            </a:r>
            <a:r>
              <a:rPr lang="en-US" sz="6000" kern="0" dirty="0"/>
              <a:t> Java </a:t>
            </a:r>
            <a:r>
              <a:rPr lang="en-US" sz="6000" kern="0" dirty="0" err="1"/>
              <a:t>en</a:t>
            </a:r>
            <a:r>
              <a:rPr lang="en-US" sz="6000" kern="0" dirty="0"/>
              <a:t> </a:t>
            </a:r>
            <a:r>
              <a:rPr lang="en-US" sz="6000" kern="0" dirty="0" err="1"/>
              <a:t>tu</a:t>
            </a:r>
            <a:r>
              <a:rPr lang="en-US" sz="6000" kern="0" dirty="0"/>
              <a:t> </a:t>
            </a:r>
            <a:r>
              <a:rPr lang="en-US" sz="6000" b="1" kern="0" dirty="0" err="1"/>
              <a:t>celular</a:t>
            </a:r>
            <a:r>
              <a:rPr lang="en-US" sz="6000" kern="0" dirty="0"/>
              <a:t> </a:t>
            </a:r>
            <a:r>
              <a:rPr lang="en-US" sz="6000" kern="0" dirty="0" err="1"/>
              <a:t>habla</a:t>
            </a:r>
            <a:r>
              <a:rPr lang="en-US" sz="6000" kern="0" dirty="0"/>
              <a:t> con un </a:t>
            </a:r>
            <a:r>
              <a:rPr lang="en-US" sz="6000" kern="0" dirty="0" err="1"/>
              <a:t>programa</a:t>
            </a:r>
            <a:r>
              <a:rPr lang="en-US" sz="6000" kern="0" dirty="0"/>
              <a:t> Java </a:t>
            </a:r>
            <a:r>
              <a:rPr lang="en-US" sz="6000" kern="0" dirty="0" err="1"/>
              <a:t>en</a:t>
            </a:r>
            <a:r>
              <a:rPr lang="en-US" sz="6000" kern="0" dirty="0"/>
              <a:t> </a:t>
            </a:r>
            <a:r>
              <a:rPr lang="en-US" sz="6000" b="1" kern="0" dirty="0"/>
              <a:t>Facebook</a:t>
            </a:r>
            <a:r>
              <a:rPr lang="en-US" sz="6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1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FC8E5-287A-3B4A-B84C-F817F7E34617}"/>
              </a:ext>
            </a:extLst>
          </p:cNvPr>
          <p:cNvSpPr txBox="1"/>
          <p:nvPr/>
        </p:nvSpPr>
        <p:spPr>
          <a:xfrm>
            <a:off x="970340" y="6330301"/>
            <a:ext cx="71192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¡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Teléfonos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Android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Java,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Facebook!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93F350D-D36F-3141-8C11-E59429747023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65461-5826-7143-B60D-E023F1F474F3}"/>
              </a:ext>
            </a:extLst>
          </p:cNvPr>
          <p:cNvSpPr txBox="1"/>
          <p:nvPr/>
        </p:nvSpPr>
        <p:spPr>
          <a:xfrm>
            <a:off x="6183040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9522E-533E-DD4B-83DC-AB93318D4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8A6A1-0236-934F-B5DE-05D79DE1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8C40F-434D-C64B-95F4-488B5560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8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5FB5B-F554-C644-80E9-8B3CE77A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B7E0B9D9-B5A0-CC4A-850E-1CE37BDE35E5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F590B-ACD9-644F-989F-E4791474A863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46BD0A-B4D1-2848-8AB3-A232E4F6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82EB8-B6AF-5646-BEB5-DFFD6964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54A50-E97E-8946-A42E-003FC4408E2F}"/>
              </a:ext>
            </a:extLst>
          </p:cNvPr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ckincaid@stanford.edu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67A8365-005E-E84D-95FB-C5D4366AA9AD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2EE67-7831-DB4E-BC86-C40F7BEE4BB2}"/>
              </a:ext>
            </a:extLst>
          </p:cNvPr>
          <p:cNvSpPr txBox="1"/>
          <p:nvPr/>
        </p:nvSpPr>
        <p:spPr>
          <a:xfrm>
            <a:off x="3344391" y="2098485"/>
            <a:ext cx="2820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¿Es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válido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acceso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?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906EAD0-A4F5-8A41-8716-5CFA759AC823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7A389-A056-4944-9E1B-AEF0B7450538}"/>
              </a:ext>
            </a:extLst>
          </p:cNvPr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Confirmado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.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ckincaid@stanford.edu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está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registrado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03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7B5CB-9DA1-0845-88E8-285E8B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7BDDF767-4A14-C747-8194-EB12FE011F83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FD4FD-1249-D941-AAD1-D4AA9F626DC2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3B2AC-9381-BF42-82D2-1649855D5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6109D710-5F29-FC41-ACB0-4C2052F71505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0722D-974F-D748-B959-2D6667F51FF6}"/>
              </a:ext>
            </a:extLst>
          </p:cNvPr>
          <p:cNvSpPr txBox="1"/>
          <p:nvPr/>
        </p:nvSpPr>
        <p:spPr>
          <a:xfrm>
            <a:off x="3014826" y="2765935"/>
            <a:ext cx="3651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Envíame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el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ckincaid@stanford.edu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9B4D78-1A27-D04D-9D83-1A78BE84559C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60579-B785-1A46-A2A9-C21123CCC87D}"/>
              </a:ext>
            </a:extLst>
          </p:cNvPr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“Colin Kincaid”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C78D8-9BA6-814A-B661-EC434A877B76}"/>
              </a:ext>
            </a:extLst>
          </p:cNvPr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1D93B-5034-3641-826C-14313D40C654}"/>
              </a:ext>
            </a:extLst>
          </p:cNvPr>
          <p:cNvSpPr txBox="1"/>
          <p:nvPr/>
        </p:nvSpPr>
        <p:spPr>
          <a:xfrm>
            <a:off x="1384455" y="3694263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Colin Kincaid</a:t>
            </a:r>
          </a:p>
        </p:txBody>
      </p:sp>
    </p:spTree>
    <p:extLst>
      <p:ext uri="{BB962C8B-B14F-4D97-AF65-F5344CB8AC3E}">
        <p14:creationId xmlns:p14="http://schemas.microsoft.com/office/powerpoint/2010/main" val="10870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10A4-8E6E-114B-95FF-5DA67D19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96B6F8F1-05BA-834B-A37F-2D7D6E23B997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ABFB1-0B69-0D4C-BF99-1E28DDA02368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F2F74-927B-B341-9FC2-9AEF5A7C6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3CA674B-7E92-2F4B-8D6F-C51215BDB48D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8D77F-B26F-1B43-86A4-75122EB55004}"/>
              </a:ext>
            </a:extLst>
          </p:cNvPr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Envíame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la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foto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pérfil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 ckincaid@stanford.edu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347C11B-91E2-5848-8CAC-A37065CD0449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B8EA1-8DB3-D947-A332-9F6358FE638B}"/>
              </a:ext>
            </a:extLst>
          </p:cNvPr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A5E1C-807C-6F47-A77A-696E5A587D15}"/>
              </a:ext>
            </a:extLst>
          </p:cNvPr>
          <p:cNvSpPr txBox="1"/>
          <p:nvPr/>
        </p:nvSpPr>
        <p:spPr>
          <a:xfrm>
            <a:off x="1401166" y="4859775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Colin Kincaid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F15064-2DDB-1843-B7BD-0D4DE773C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>
          <a:xfrm>
            <a:off x="725438" y="2308376"/>
            <a:ext cx="2350589" cy="1958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55810-ABB0-A243-82F0-FD69F40B6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>
          <a:xfrm>
            <a:off x="5226437" y="4794823"/>
            <a:ext cx="2350589" cy="19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D266BA-58EF-BF41-9DF4-5175069CE2DF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Hay dos </a:t>
            </a:r>
            <a:r>
              <a:rPr lang="en-US" sz="6000" kern="0" dirty="0" err="1"/>
              <a:t>tipos</a:t>
            </a:r>
            <a:r>
              <a:rPr lang="en-US" sz="6000" kern="0" dirty="0"/>
              <a:t> de </a:t>
            </a:r>
            <a:r>
              <a:rPr lang="en-US" sz="6000" kern="0" dirty="0" err="1"/>
              <a:t>programas</a:t>
            </a:r>
            <a:r>
              <a:rPr lang="en-US" sz="6000" kern="0" dirty="0"/>
              <a:t> de Internet: </a:t>
            </a:r>
            <a:r>
              <a:rPr lang="en-US" sz="6000" b="1" kern="0" dirty="0" err="1"/>
              <a:t>clientes</a:t>
            </a:r>
            <a:r>
              <a:rPr lang="en-US" sz="6000" kern="0" dirty="0"/>
              <a:t> y </a:t>
            </a:r>
            <a:r>
              <a:rPr lang="en-US" sz="6000" b="1" kern="0" dirty="0" err="1"/>
              <a:t>servidores</a:t>
            </a:r>
            <a:r>
              <a:rPr lang="en-US" sz="6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39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podemos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FC55-B38F-0C4F-AAB8-9234EECA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25" y="3151787"/>
            <a:ext cx="49311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 dirty="0" err="1">
                <a:latin typeface="Times New Roman" charset="0"/>
              </a:rPr>
              <a:t>Demostración</a:t>
            </a:r>
            <a:endParaRPr lang="en-US" altLang="en-US" sz="6600" i="1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10676-452A-9147-AE5F-E8A386321DB0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b="1" kern="0" dirty="0" err="1"/>
              <a:t>Clientes</a:t>
            </a:r>
            <a:r>
              <a:rPr lang="en-US" sz="6000" b="1" kern="0" dirty="0"/>
              <a:t> </a:t>
            </a:r>
            <a:r>
              <a:rPr lang="en-US" sz="6000" kern="0" dirty="0" err="1"/>
              <a:t>envían</a:t>
            </a:r>
            <a:r>
              <a:rPr lang="en-US" sz="6000" kern="0" dirty="0"/>
              <a:t> </a:t>
            </a:r>
            <a:r>
              <a:rPr lang="en-US" sz="6000" b="1" kern="0" dirty="0" err="1"/>
              <a:t>peticiones</a:t>
            </a:r>
            <a:r>
              <a:rPr lang="en-US" sz="6000" kern="0" dirty="0"/>
              <a:t> a </a:t>
            </a:r>
            <a:r>
              <a:rPr lang="en-US" sz="6000" b="1" kern="0" dirty="0" err="1"/>
              <a:t>servidores</a:t>
            </a:r>
            <a:r>
              <a:rPr lang="en-US" sz="6000" kern="0" dirty="0"/>
              <a:t>, los </a:t>
            </a:r>
            <a:r>
              <a:rPr lang="en-US" sz="6000" kern="0" dirty="0" err="1"/>
              <a:t>cuales</a:t>
            </a:r>
            <a:r>
              <a:rPr lang="en-US" sz="6000" kern="0" dirty="0"/>
              <a:t> </a:t>
            </a:r>
            <a:r>
              <a:rPr lang="en-US" sz="6000" b="1" kern="0" dirty="0" err="1"/>
              <a:t>responden</a:t>
            </a:r>
            <a:r>
              <a:rPr lang="en-US" sz="6000" b="1" kern="0" dirty="0"/>
              <a:t> </a:t>
            </a:r>
            <a:r>
              <a:rPr lang="en-US" sz="6000" kern="0" dirty="0"/>
              <a:t>a </a:t>
            </a:r>
            <a:r>
              <a:rPr lang="en-US" sz="6000" kern="0" dirty="0" err="1"/>
              <a:t>esas</a:t>
            </a:r>
            <a:r>
              <a:rPr lang="en-US" sz="6000" kern="0" dirty="0"/>
              <a:t> </a:t>
            </a:r>
            <a:r>
              <a:rPr lang="en-US" sz="6000" kern="0" dirty="0" err="1"/>
              <a:t>peticiones</a:t>
            </a:r>
            <a:r>
              <a:rPr lang="en-US" sz="6000" kern="0" dirty="0"/>
              <a:t>.</a:t>
            </a:r>
            <a:endParaRPr lang="en-US" sz="6000" b="1" kern="0" dirty="0"/>
          </a:p>
        </p:txBody>
      </p:sp>
    </p:spTree>
    <p:extLst>
      <p:ext uri="{BB962C8B-B14F-4D97-AF65-F5344CB8AC3E}">
        <p14:creationId xmlns:p14="http://schemas.microsoft.com/office/powerpoint/2010/main" val="270601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Servidores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E8A8B-2D94-1A46-AD2E-8076885C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3CD72039-9013-0A49-B46E-E741497E32F3}"/>
              </a:ext>
            </a:extLst>
          </p:cNvPr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427AC-8D1D-5940-A98F-8FE5F2C03D0F}"/>
              </a:ext>
            </a:extLst>
          </p:cNvPr>
          <p:cNvSpPr txBox="1"/>
          <p:nvPr/>
        </p:nvSpPr>
        <p:spPr>
          <a:xfrm>
            <a:off x="98644" y="1854763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B8A72-0857-5A48-8D07-907AC7849A64}"/>
              </a:ext>
            </a:extLst>
          </p:cNvPr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6632E-5478-A54B-8B68-A2A3F4E46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2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Servidores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FFFE227B-17E0-DF44-9E6D-F08B95CE8E34}"/>
              </a:ext>
            </a:extLst>
          </p:cNvPr>
          <p:cNvSpPr/>
          <p:nvPr/>
        </p:nvSpPr>
        <p:spPr>
          <a:xfrm>
            <a:off x="3505200" y="3429000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1041A-B882-544F-833B-F38B81469914}"/>
              </a:ext>
            </a:extLst>
          </p:cNvPr>
          <p:cNvSpPr txBox="1"/>
          <p:nvPr/>
        </p:nvSpPr>
        <p:spPr>
          <a:xfrm>
            <a:off x="4107685" y="2903777"/>
            <a:ext cx="9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EC075-71AA-F440-B5EE-A8E8B624F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3886200" y="4191000"/>
            <a:ext cx="1307425" cy="175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026C6-FAB3-D447-A513-AC57FCAAAB23}"/>
              </a:ext>
            </a:extLst>
          </p:cNvPr>
          <p:cNvSpPr txBox="1"/>
          <p:nvPr/>
        </p:nvSpPr>
        <p:spPr>
          <a:xfrm>
            <a:off x="794824" y="1112203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Petición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algunaPetición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0EB8395-3AA2-2244-8F80-DC782535FF53}"/>
              </a:ext>
            </a:extLst>
          </p:cNvPr>
          <p:cNvSpPr/>
          <p:nvPr/>
        </p:nvSpPr>
        <p:spPr>
          <a:xfrm>
            <a:off x="2412048" y="2041843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1616A-C11C-EE40-835B-78C92196D35F}"/>
              </a:ext>
            </a:extLst>
          </p:cNvPr>
          <p:cNvSpPr txBox="1"/>
          <p:nvPr/>
        </p:nvSpPr>
        <p:spPr>
          <a:xfrm>
            <a:off x="5012964" y="1112203"/>
            <a:ext cx="3687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String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respuestaDeServidor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C13DC5C-D129-C048-A403-13D0AFE6EBE3}"/>
              </a:ext>
            </a:extLst>
          </p:cNvPr>
          <p:cNvSpPr/>
          <p:nvPr/>
        </p:nvSpPr>
        <p:spPr>
          <a:xfrm>
            <a:off x="5810568" y="1919923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0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Clientes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1DC72-B688-3547-8D13-700D07C8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992" y="1066800"/>
            <a:ext cx="1010937" cy="13102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25B67E-8334-4646-BC55-3B10122EE6CE}"/>
              </a:ext>
            </a:extLst>
          </p:cNvPr>
          <p:cNvGrpSpPr/>
          <p:nvPr/>
        </p:nvGrpSpPr>
        <p:grpSpPr>
          <a:xfrm>
            <a:off x="4547701" y="2476500"/>
            <a:ext cx="4511155" cy="3825240"/>
            <a:chOff x="76085" y="3688080"/>
            <a:chExt cx="4511155" cy="38252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FD17FF-3967-C841-A2A1-AF6EC62CDD2F}"/>
                </a:ext>
              </a:extLst>
            </p:cNvPr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A8E4268-53DC-F24E-8EDD-116878FEC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C3A20B-73DC-8049-882C-FC3C5A63BF12}"/>
                  </a:ext>
                </a:extLst>
              </p:cNvPr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09EB859B-7796-F441-A781-9BB2C29B335F}"/>
                  </a:ext>
                </a:extLst>
              </p:cNvPr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722BCF3-8AAD-164E-B970-9E1EF3B42FBB}"/>
                  </a:ext>
                </a:extLst>
              </p:cNvPr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Enviar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C01F6D7-9F9A-B848-A0DD-477F158D80D5}"/>
                </a:ext>
              </a:extLst>
            </p:cNvPr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C747246-4767-DA4B-9229-62EAA68CC436}"/>
                </a:ext>
              </a:extLst>
            </p:cNvPr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22C841-C8FC-694C-B014-B7ED8B3D9AF0}"/>
                </a:ext>
              </a:extLst>
            </p:cNvPr>
            <p:cNvSpPr txBox="1"/>
            <p:nvPr/>
          </p:nvSpPr>
          <p:spPr>
            <a:xfrm>
              <a:off x="1301450" y="3751013"/>
              <a:ext cx="1612621" cy="369332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Chat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556EDB-F2D0-D349-9691-217D259628D4}"/>
              </a:ext>
            </a:extLst>
          </p:cNvPr>
          <p:cNvGrpSpPr/>
          <p:nvPr/>
        </p:nvGrpSpPr>
        <p:grpSpPr>
          <a:xfrm>
            <a:off x="9525" y="2613472"/>
            <a:ext cx="4511155" cy="3825240"/>
            <a:chOff x="76085" y="3688080"/>
            <a:chExt cx="4511155" cy="38252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2E1C81-60AD-954E-87F7-E321E1480E19}"/>
                </a:ext>
              </a:extLst>
            </p:cNvPr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24285AF-86D7-F54C-95D6-8E038EE96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8508E7-4C16-6644-AB41-0F335469599C}"/>
                  </a:ext>
                </a:extLst>
              </p:cNvPr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14CBDFD-EBC4-BE4C-8214-4D83618C80C3}"/>
                  </a:ext>
                </a:extLst>
              </p:cNvPr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CA7F69E-0EBB-CC4F-8A41-B1CEA6CFDD7A}"/>
                  </a:ext>
                </a:extLst>
              </p:cNvPr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Enviar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066C31-A748-BD47-9EAD-E839A00D5A5D}"/>
                </a:ext>
              </a:extLst>
            </p:cNvPr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DCB4819-C4AC-E74D-AE10-D5B944FDBC3D}"/>
                </a:ext>
              </a:extLst>
            </p:cNvPr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B07CE-B7CF-DA44-9139-3DD2415DA53B}"/>
                </a:ext>
              </a:extLst>
            </p:cNvPr>
            <p:cNvSpPr txBox="1"/>
            <p:nvPr/>
          </p:nvSpPr>
          <p:spPr>
            <a:xfrm>
              <a:off x="1225987" y="3763315"/>
              <a:ext cx="1612621" cy="369332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Chat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13B6857-B367-F14E-A748-5DD990D39C5A}"/>
              </a:ext>
            </a:extLst>
          </p:cNvPr>
          <p:cNvSpPr txBox="1"/>
          <p:nvPr/>
        </p:nvSpPr>
        <p:spPr>
          <a:xfrm>
            <a:off x="5248856" y="2842260"/>
            <a:ext cx="2185214" cy="400110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&gt; Hola,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mundo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DEB76-7C4D-8843-ADA0-D72D689AB074}"/>
              </a:ext>
            </a:extLst>
          </p:cNvPr>
          <p:cNvSpPr txBox="1"/>
          <p:nvPr/>
        </p:nvSpPr>
        <p:spPr>
          <a:xfrm>
            <a:off x="695440" y="2948752"/>
            <a:ext cx="2185214" cy="400110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&gt; Hola,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mundo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CECD064-C5BB-6B4B-9EA8-9B11904487C2}"/>
              </a:ext>
            </a:extLst>
          </p:cNvPr>
          <p:cNvSpPr/>
          <p:nvPr/>
        </p:nvSpPr>
        <p:spPr>
          <a:xfrm>
            <a:off x="2558191" y="1214622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DB59DA8-B475-624A-99BF-29F185258D6B}"/>
              </a:ext>
            </a:extLst>
          </p:cNvPr>
          <p:cNvSpPr/>
          <p:nvPr/>
        </p:nvSpPr>
        <p:spPr>
          <a:xfrm>
            <a:off x="5057531" y="1423104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44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podemos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FC55-B38F-0C4F-AAB8-9234EECA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25" y="3151787"/>
            <a:ext cx="49311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 dirty="0" err="1">
                <a:latin typeface="Times New Roman" charset="0"/>
              </a:rPr>
              <a:t>Demostración</a:t>
            </a:r>
            <a:endParaRPr lang="en-US" altLang="en-US" sz="66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5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Cómo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funciona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58642-6869-1A4C-9C84-6A9DABD0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16" y="2432465"/>
            <a:ext cx="2058765" cy="14533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A2C37-D2FA-4547-B381-E39DECE8F4E8}"/>
              </a:ext>
            </a:extLst>
          </p:cNvPr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1B8293-8E34-7D44-ABFC-04C94F74C5D1}"/>
              </a:ext>
            </a:extLst>
          </p:cNvPr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8CA98-53F5-894B-B4DD-6904D3B85A60}"/>
              </a:ext>
            </a:extLst>
          </p:cNvPr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901C4-63D2-114B-88DB-DB9AF5CA3374}"/>
              </a:ext>
            </a:extLst>
          </p:cNvPr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B127-8000-B248-86AC-1422EFA099D3}"/>
              </a:ext>
            </a:extLst>
          </p:cNvPr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429A7-D177-1B43-A50C-4302F451433A}"/>
              </a:ext>
            </a:extLst>
          </p:cNvPr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E87CF2-09E9-1045-AA9A-CADF943063D7}"/>
              </a:ext>
            </a:extLst>
          </p:cNvPr>
          <p:cNvGrpSpPr/>
          <p:nvPr/>
        </p:nvGrpSpPr>
        <p:grpSpPr>
          <a:xfrm>
            <a:off x="900243" y="3402986"/>
            <a:ext cx="7356826" cy="2053666"/>
            <a:chOff x="1440388" y="4073178"/>
            <a:chExt cx="11770921" cy="32858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AD4F47-7E0A-284A-A4AA-B77AD349D2E9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190180C7-1FB2-2D46-A860-25795B6F2AB7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3EED42-6D82-394B-A4F5-7E0CD9344135}"/>
                </a:ext>
              </a:extLst>
            </p:cNvPr>
            <p:cNvCxnSpPr>
              <a:stCxn id="26" idx="6"/>
              <a:endCxn id="1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10CDE6-CE50-0D41-AC67-952E15542267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498420F0-DDFF-9E44-9F1D-5371A5F38F0B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ED7D00-DAC2-4C42-85B5-DA84AF547A32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58D84E-8D8E-5547-B56E-2DE749D1A523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6F689E32-ADA1-B34B-B3F2-5B3723A82BEF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E1C5FF-5836-8F47-9164-5004BCE2981F}"/>
                </a:ext>
              </a:extLst>
            </p:cNvPr>
            <p:cNvCxnSpPr>
              <a:stCxn id="2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80447BBF-E591-A742-AF2D-4DA276E196F0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6DE693-E7A9-464E-B88B-88FB5A02FD36}"/>
                </a:ext>
              </a:extLst>
            </p:cNvPr>
            <p:cNvCxnSpPr>
              <a:stCxn id="25" idx="2"/>
              <a:endCxn id="2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F4C017-0D05-4A4D-B949-26EC457C263B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85C941-DBC5-3149-A7BD-30CA681F931F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45307-425F-F54C-A2AA-27D7D200CA02}"/>
                </a:ext>
              </a:extLst>
            </p:cNvPr>
            <p:cNvCxnSpPr>
              <a:stCxn id="5" idx="2"/>
              <a:endCxn id="25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D8BB6FE-5B1D-8B44-8C22-109C18188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297" y="1844019"/>
            <a:ext cx="1265392" cy="507887"/>
          </a:xfrm>
          <a:prstGeom prst="rect">
            <a:avLst/>
          </a:prstGeom>
        </p:spPr>
      </p:pic>
      <p:pic>
        <p:nvPicPr>
          <p:cNvPr id="29" name="Picture 28" descr="Screen Shot 2014-04-24 at 10.48.48 AM.png">
            <a:extLst>
              <a:ext uri="{FF2B5EF4-FFF2-40B4-BE49-F238E27FC236}">
                <a16:creationId xmlns:a16="http://schemas.microsoft.com/office/drawing/2014/main" id="{BAFB1A97-5F23-7946-9C22-6D90ADC8A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3" y="1763006"/>
            <a:ext cx="1569835" cy="697191"/>
          </a:xfrm>
          <a:prstGeom prst="rect">
            <a:avLst/>
          </a:prstGeom>
        </p:spPr>
      </p:pic>
      <p:pic>
        <p:nvPicPr>
          <p:cNvPr id="30" name="Picture 29" descr="Screen Shot 2014-06-15 at 5.33.51 PM.png">
            <a:extLst>
              <a:ext uri="{FF2B5EF4-FFF2-40B4-BE49-F238E27FC236}">
                <a16:creationId xmlns:a16="http://schemas.microsoft.com/office/drawing/2014/main" id="{E5666AAE-E320-1747-BCA1-7F6320554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7" y="1844019"/>
            <a:ext cx="1400175" cy="485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0BB0DB-C514-8F4F-880F-DA0DB8F99F61}"/>
              </a:ext>
            </a:extLst>
          </p:cNvPr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pic>
        <p:nvPicPr>
          <p:cNvPr id="32" name="Picture 31" descr="comp2.pdf">
            <a:extLst>
              <a:ext uri="{FF2B5EF4-FFF2-40B4-BE49-F238E27FC236}">
                <a16:creationId xmlns:a16="http://schemas.microsoft.com/office/drawing/2014/main" id="{06AC57FA-BB9F-6A4E-8ED4-1591D0084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296" y="2571908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1" grpId="0" animBg="1"/>
      <p:bldP spid="3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Comunicación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entre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7C3C38BD-F6F0-F846-BCF1-16AB13E90D2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10" y="3435323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61D587-5BFF-4D40-9BEE-F6162C895BC7}"/>
              </a:ext>
            </a:extLst>
          </p:cNvPr>
          <p:cNvCxnSpPr/>
          <p:nvPr/>
        </p:nvCxnSpPr>
        <p:spPr>
          <a:xfrm flipH="1">
            <a:off x="1729512" y="3915185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BF419-ACCB-7F4B-B504-9D715BEDB383}"/>
              </a:ext>
            </a:extLst>
          </p:cNvPr>
          <p:cNvSpPr/>
          <p:nvPr/>
        </p:nvSpPr>
        <p:spPr>
          <a:xfrm>
            <a:off x="6741937" y="377609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6341C-4CDE-0F4A-90EA-4266E529D25D}"/>
              </a:ext>
            </a:extLst>
          </p:cNvPr>
          <p:cNvSpPr/>
          <p:nvPr/>
        </p:nvSpPr>
        <p:spPr>
          <a:xfrm>
            <a:off x="6750067" y="3774555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5DD726-575F-384E-9CF4-21C58D3F0CA1}"/>
              </a:ext>
            </a:extLst>
          </p:cNvPr>
          <p:cNvSpPr/>
          <p:nvPr/>
        </p:nvSpPr>
        <p:spPr>
          <a:xfrm>
            <a:off x="6748517" y="377301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0E9A4F-8A73-5E46-91C2-041540E587C0}"/>
              </a:ext>
            </a:extLst>
          </p:cNvPr>
          <p:cNvSpPr/>
          <p:nvPr/>
        </p:nvSpPr>
        <p:spPr>
          <a:xfrm>
            <a:off x="6746968" y="377146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856FD-B6C5-EA47-9734-273CDF2B0697}"/>
              </a:ext>
            </a:extLst>
          </p:cNvPr>
          <p:cNvSpPr/>
          <p:nvPr/>
        </p:nvSpPr>
        <p:spPr>
          <a:xfrm>
            <a:off x="6745417" y="37699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59C9EE-EC87-BF4B-8613-1F62C9D2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8919" y="3551180"/>
            <a:ext cx="1492194" cy="837578"/>
          </a:xfrm>
          <a:prstGeom prst="rect">
            <a:avLst/>
          </a:prstGeom>
        </p:spPr>
      </p:pic>
      <p:sp>
        <p:nvSpPr>
          <p:cNvPr id="25" name="Cloud 24">
            <a:extLst>
              <a:ext uri="{FF2B5EF4-FFF2-40B4-BE49-F238E27FC236}">
                <a16:creationId xmlns:a16="http://schemas.microsoft.com/office/drawing/2014/main" id="{A346848A-8079-B145-BD86-29843318F77A}"/>
              </a:ext>
            </a:extLst>
          </p:cNvPr>
          <p:cNvSpPr/>
          <p:nvPr/>
        </p:nvSpPr>
        <p:spPr>
          <a:xfrm>
            <a:off x="204752" y="2514600"/>
            <a:ext cx="2362200" cy="103658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Mi </a:t>
            </a: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programa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Java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44810D88-44BF-F441-8D66-E26C1E3DCC3A}"/>
              </a:ext>
            </a:extLst>
          </p:cNvPr>
          <p:cNvSpPr/>
          <p:nvPr/>
        </p:nvSpPr>
        <p:spPr>
          <a:xfrm>
            <a:off x="6003886" y="2287685"/>
            <a:ext cx="2690848" cy="103658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Otro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</a:t>
            </a: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programa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Java</a:t>
            </a:r>
            <a:endParaRPr lang="en-US" sz="2025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F78D9C-71DE-024D-B9BB-443AA23ACA32}"/>
              </a:ext>
            </a:extLst>
          </p:cNvPr>
          <p:cNvSpPr/>
          <p:nvPr/>
        </p:nvSpPr>
        <p:spPr>
          <a:xfrm>
            <a:off x="1128719" y="37699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Encaminamiento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1B6A87-FBF2-834E-AB64-CA7FB01C94BD}"/>
              </a:ext>
            </a:extLst>
          </p:cNvPr>
          <p:cNvCxnSpPr/>
          <p:nvPr/>
        </p:nvCxnSpPr>
        <p:spPr>
          <a:xfrm>
            <a:off x="1447800" y="3429000"/>
            <a:ext cx="774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BF4420-FDC1-624C-BBE1-D44476878F48}"/>
              </a:ext>
            </a:extLst>
          </p:cNvPr>
          <p:cNvCxnSpPr/>
          <p:nvPr/>
        </p:nvCxnSpPr>
        <p:spPr>
          <a:xfrm flipV="1">
            <a:off x="3329821" y="3204398"/>
            <a:ext cx="1186685" cy="176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5A55B5-127F-8A4C-9A7D-6353C398E15C}"/>
              </a:ext>
            </a:extLst>
          </p:cNvPr>
          <p:cNvCxnSpPr/>
          <p:nvPr/>
        </p:nvCxnSpPr>
        <p:spPr>
          <a:xfrm>
            <a:off x="5702263" y="3316634"/>
            <a:ext cx="708647" cy="282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CC42E-4C6E-FD42-8BB8-400897D2877D}"/>
              </a:ext>
            </a:extLst>
          </p:cNvPr>
          <p:cNvCxnSpPr/>
          <p:nvPr/>
        </p:nvCxnSpPr>
        <p:spPr>
          <a:xfrm>
            <a:off x="7280932" y="3718298"/>
            <a:ext cx="777094" cy="1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57C41D0-0128-B843-BEC0-EA3EE2C90583}"/>
              </a:ext>
            </a:extLst>
          </p:cNvPr>
          <p:cNvGrpSpPr/>
          <p:nvPr/>
        </p:nvGrpSpPr>
        <p:grpSpPr>
          <a:xfrm>
            <a:off x="1115893" y="3068951"/>
            <a:ext cx="7356826" cy="1396571"/>
            <a:chOff x="1440388" y="5124530"/>
            <a:chExt cx="11770921" cy="2234514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065A1CD8-292D-B94F-A568-9074B338D4FA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4D0213-E804-2A40-A6C5-549717C90456}"/>
                </a:ext>
              </a:extLst>
            </p:cNvPr>
            <p:cNvCxnSpPr>
              <a:stCxn id="20" idx="6"/>
              <a:endCxn id="1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D1F421-B6E1-4E45-A081-98EC067382E0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769B9B8C-96C2-5042-9F33-2388C1D31F1C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1DDA0D-7BD4-ED46-9EAE-AD687E0D0129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F4F616-2E77-D042-BE54-7C60511EFD94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42D755B0-3FC3-934B-8279-05E3901D7A49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B44A42-119C-FA40-B200-DA7F5F336CAA}"/>
                </a:ext>
              </a:extLst>
            </p:cNvPr>
            <p:cNvCxnSpPr>
              <a:stCxn id="17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08E38B8E-8E46-4D4D-B2D8-7A9AF99A0067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E314E1-BFB5-ED4E-91FE-82AAEE4DF160}"/>
                </a:ext>
              </a:extLst>
            </p:cNvPr>
            <p:cNvCxnSpPr>
              <a:stCxn id="19" idx="2"/>
              <a:endCxn id="1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9546A1-AF42-7643-847C-6CC7070C0834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5C9C99-4527-DF4C-BC07-8985414C924D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8EA63A-159A-3648-9428-CF784F947DB1}"/>
              </a:ext>
            </a:extLst>
          </p:cNvPr>
          <p:cNvGrpSpPr/>
          <p:nvPr/>
        </p:nvGrpSpPr>
        <p:grpSpPr>
          <a:xfrm>
            <a:off x="618842" y="304785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E4497F-9FAE-EE41-BFA0-1A420D7CEF96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 err="1">
                  <a:solidFill>
                    <a:srgbClr val="C82506"/>
                  </a:solidFill>
                </a:rPr>
                <a:t>Datos</a:t>
              </a:r>
              <a:endParaRPr lang="en-US" sz="1238" dirty="0">
                <a:solidFill>
                  <a:srgbClr val="C82506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4AA9D9-6EC8-4940-8EEC-3B26F3F22A44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9" name="Picture 28" descr="comp2.pdf">
            <a:extLst>
              <a:ext uri="{FF2B5EF4-FFF2-40B4-BE49-F238E27FC236}">
                <a16:creationId xmlns:a16="http://schemas.microsoft.com/office/drawing/2014/main" id="{CD82F073-B4FA-684A-996D-438D45FFC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112" y="2691684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820F0-19BE-C643-99D2-A7D7111E1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5" y="1371600"/>
            <a:ext cx="3948869" cy="47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6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91D73-5FCE-494F-A422-F90201A0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5" y="1371600"/>
            <a:ext cx="3948869" cy="47454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9ABFD0-B52F-494D-99D4-3CD47EF8AB42}"/>
              </a:ext>
            </a:extLst>
          </p:cNvPr>
          <p:cNvGrpSpPr/>
          <p:nvPr/>
        </p:nvGrpSpPr>
        <p:grpSpPr>
          <a:xfrm rot="5400000">
            <a:off x="2255135" y="1781963"/>
            <a:ext cx="4633729" cy="3948869"/>
            <a:chOff x="1828800" y="957030"/>
            <a:chExt cx="12598400" cy="71671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47F644-0F66-5D45-8BBA-9C7C270CE4FA}"/>
                </a:ext>
              </a:extLst>
            </p:cNvPr>
            <p:cNvCxnSpPr/>
            <p:nvPr/>
          </p:nvCxnSpPr>
          <p:spPr>
            <a:xfrm flipV="1">
              <a:off x="1828800" y="2020188"/>
              <a:ext cx="12598400" cy="35994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E12701-30EF-7E46-BF27-7D1236EC4B48}"/>
                </a:ext>
              </a:extLst>
            </p:cNvPr>
            <p:cNvCxnSpPr/>
            <p:nvPr/>
          </p:nvCxnSpPr>
          <p:spPr>
            <a:xfrm flipV="1">
              <a:off x="1828800" y="3070736"/>
              <a:ext cx="12598400" cy="1262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0116A9-56C2-054A-9621-A26A2D132871}"/>
                </a:ext>
              </a:extLst>
            </p:cNvPr>
            <p:cNvCxnSpPr/>
            <p:nvPr/>
          </p:nvCxnSpPr>
          <p:spPr>
            <a:xfrm flipV="1">
              <a:off x="1828800" y="4097910"/>
              <a:ext cx="12598400" cy="7431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A4624E-F997-4747-8720-94A81A674BE0}"/>
                </a:ext>
              </a:extLst>
            </p:cNvPr>
            <p:cNvCxnSpPr/>
            <p:nvPr/>
          </p:nvCxnSpPr>
          <p:spPr>
            <a:xfrm flipV="1">
              <a:off x="1828800" y="5186774"/>
              <a:ext cx="12598400" cy="50936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463E4E-673E-C94E-9643-F0256AE3BC94}"/>
                </a:ext>
              </a:extLst>
            </p:cNvPr>
            <p:cNvCxnSpPr/>
            <p:nvPr/>
          </p:nvCxnSpPr>
          <p:spPr>
            <a:xfrm flipV="1">
              <a:off x="1828800" y="6252264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82CE65-5446-4949-BF00-B1B1C1A2D84A}"/>
                </a:ext>
              </a:extLst>
            </p:cNvPr>
            <p:cNvCxnSpPr/>
            <p:nvPr/>
          </p:nvCxnSpPr>
          <p:spPr>
            <a:xfrm flipH="1">
              <a:off x="4359349" y="957030"/>
              <a:ext cx="3755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B0D64E-E1B6-214E-BDA1-22AAE1CC7CFC}"/>
                </a:ext>
              </a:extLst>
            </p:cNvPr>
            <p:cNvCxnSpPr/>
            <p:nvPr/>
          </p:nvCxnSpPr>
          <p:spPr>
            <a:xfrm flipH="1">
              <a:off x="6864481" y="957030"/>
              <a:ext cx="18544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A6B42-CFD9-D944-B3DA-EE837441CEF7}"/>
                </a:ext>
              </a:extLst>
            </p:cNvPr>
            <p:cNvCxnSpPr/>
            <p:nvPr/>
          </p:nvCxnSpPr>
          <p:spPr>
            <a:xfrm flipH="1">
              <a:off x="9350607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8E1EC8-D059-A042-B496-D803B1D41669}"/>
                </a:ext>
              </a:extLst>
            </p:cNvPr>
            <p:cNvCxnSpPr/>
            <p:nvPr/>
          </p:nvCxnSpPr>
          <p:spPr>
            <a:xfrm flipH="1">
              <a:off x="11860258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8EC0D7-FA0F-CC4F-942E-7469B3CC99AA}"/>
                </a:ext>
              </a:extLst>
            </p:cNvPr>
            <p:cNvCxnSpPr/>
            <p:nvPr/>
          </p:nvCxnSpPr>
          <p:spPr>
            <a:xfrm flipV="1">
              <a:off x="1828800" y="7315645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8668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2716-A145-2D4A-AB2D-68C595CB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851934" y="1143000"/>
            <a:ext cx="7440132" cy="51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7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Corrupción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E757CE-E41D-AD41-84D6-13DFB8BD2187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376A6619-FC94-F046-8460-18DDC8CB3AF7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230C07-7B01-8343-A014-FD87472F8DD3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09AFB5A-C1EC-8C47-9270-95C3FF96F5B1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7D4A7D54-2DA3-EE40-9A89-5EB278F473D8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02B834-2C3D-394E-96A1-65415811E33B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9D2335-372A-334D-AEE2-383BE0B30460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5BEE1382-B09C-A84E-97AC-4D1680571C2C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8DF38D-7A49-DD45-AE27-C4A0B469B873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620D525D-81C7-F948-99E0-40849C207990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CD148B-DCDE-5A40-B507-7D05C4192023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401034-5108-4748-8707-C7D8894920A1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84F6B7-58F1-8C4E-A44A-ED8DAEA488AD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0EBDB5-2D4F-5349-85AB-E16592EC1043}"/>
              </a:ext>
            </a:extLst>
          </p:cNvPr>
          <p:cNvGrpSpPr/>
          <p:nvPr/>
        </p:nvGrpSpPr>
        <p:grpSpPr>
          <a:xfrm>
            <a:off x="592157" y="333845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2AE950-E301-B746-840F-AE8B383A02B8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2121CF-1077-624B-8B7E-1B833047FA8C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43A930-F900-F842-A2D2-BEF1681852C2}"/>
              </a:ext>
            </a:extLst>
          </p:cNvPr>
          <p:cNvGrpSpPr/>
          <p:nvPr/>
        </p:nvGrpSpPr>
        <p:grpSpPr>
          <a:xfrm>
            <a:off x="591608" y="3335065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0617F4-57D4-C74A-A036-9AA5A942450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27E804-B6DD-9C41-99C9-454190D554D8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084C6-B58C-2443-A51F-F6C91D0D6CA0}"/>
              </a:ext>
            </a:extLst>
          </p:cNvPr>
          <p:cNvGrpSpPr/>
          <p:nvPr/>
        </p:nvGrpSpPr>
        <p:grpSpPr>
          <a:xfrm>
            <a:off x="3868859" y="3019758"/>
            <a:ext cx="1595619" cy="433081"/>
            <a:chOff x="3329942" y="3097260"/>
            <a:chExt cx="1595619" cy="577441"/>
          </a:xfrm>
        </p:grpSpPr>
        <p:sp>
          <p:nvSpPr>
            <p:cNvPr id="24" name="Explosion 1 23">
              <a:extLst>
                <a:ext uri="{FF2B5EF4-FFF2-40B4-BE49-F238E27FC236}">
                  <a16:creationId xmlns:a16="http://schemas.microsoft.com/office/drawing/2014/main" id="{C85FE876-F72E-794C-B77F-46C633766051}"/>
                </a:ext>
              </a:extLst>
            </p:cNvPr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?!%%*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5FE294-0DEF-A147-B289-E0B113689063}"/>
                </a:ext>
              </a:extLst>
            </p:cNvPr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6" name="Picture 25" descr="comp2.pdf">
            <a:extLst>
              <a:ext uri="{FF2B5EF4-FFF2-40B4-BE49-F238E27FC236}">
                <a16:creationId xmlns:a16="http://schemas.microsoft.com/office/drawing/2014/main" id="{7C23842D-C1DA-B649-98A6-4E345DDE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9148</TotalTime>
  <Words>248</Words>
  <Application>Microsoft Macintosh PowerPoint</Application>
  <PresentationFormat>On-screen Show (4:3)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Courier</vt:lpstr>
      <vt:lpstr>Times</vt:lpstr>
      <vt:lpstr>Times New Roman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5578</cp:revision>
  <cp:lastPrinted>2002-11-15T22:37:08Z</cp:lastPrinted>
  <dcterms:created xsi:type="dcterms:W3CDTF">1998-09-02T00:01:18Z</dcterms:created>
  <dcterms:modified xsi:type="dcterms:W3CDTF">2019-07-02T05:11:19Z</dcterms:modified>
</cp:coreProperties>
</file>